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2" r:id="rId3"/>
    <p:sldId id="256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5897" autoAdjust="0"/>
  </p:normalViewPr>
  <p:slideViewPr>
    <p:cSldViewPr>
      <p:cViewPr>
        <p:scale>
          <a:sx n="37" d="100"/>
          <a:sy n="37" d="100"/>
        </p:scale>
        <p:origin x="-2910" y="-9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CC170-3340-4368-AE64-8DF8DB061C23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9D00E-0A41-4DA4-9AC7-BFFF10D0C44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9D00E-0A41-4DA4-9AC7-BFFF10D0C44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BFDE-211C-4727-8EA7-2B776D1A733C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38EA-2668-4802-A603-45E34D3636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BFDE-211C-4727-8EA7-2B776D1A733C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38EA-2668-4802-A603-45E34D3636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BFDE-211C-4727-8EA7-2B776D1A733C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38EA-2668-4802-A603-45E34D3636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BFDE-211C-4727-8EA7-2B776D1A733C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38EA-2668-4802-A603-45E34D3636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BFDE-211C-4727-8EA7-2B776D1A733C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38EA-2668-4802-A603-45E34D3636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BFDE-211C-4727-8EA7-2B776D1A733C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38EA-2668-4802-A603-45E34D3636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BFDE-211C-4727-8EA7-2B776D1A733C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38EA-2668-4802-A603-45E34D3636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BFDE-211C-4727-8EA7-2B776D1A733C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38EA-2668-4802-A603-45E34D3636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BFDE-211C-4727-8EA7-2B776D1A733C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38EA-2668-4802-A603-45E34D3636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BFDE-211C-4727-8EA7-2B776D1A733C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38EA-2668-4802-A603-45E34D3636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BFDE-211C-4727-8EA7-2B776D1A733C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238EA-2668-4802-A603-45E34D3636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9BFDE-211C-4727-8EA7-2B776D1A733C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238EA-2668-4802-A603-45E34D36363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avatars.mds.yandex.net/i?id=2a0000017fe02e83054868858081b6a5d8cf-961744-fast-image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42852"/>
            <a:ext cx="7572428" cy="628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honoteka.org/uploads/posts/2021-06/1624902138_15-phonoteka_org-p-oboi-na-shkolnuyu-temu-krasivo-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214414" y="428604"/>
            <a:ext cx="707236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400" b="1" cap="all" dirty="0" smtClean="0">
                <a:ln/>
                <a:solidFill>
                  <a:srgbClr val="00B0F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“Атырау  облысы  Білім  беру  басқармасының  Атырау  қаласы білім бөлімінің     </a:t>
            </a:r>
            <a:r>
              <a:rPr lang="kk-KZ" sz="14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“жалпы білім   беретін   Ф.Оңғарсынова     </a:t>
            </a:r>
          </a:p>
          <a:p>
            <a:pPr algn="ctr"/>
            <a:r>
              <a:rPr lang="kk-KZ" sz="14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         атындағы орта  мектеп”  КММ </a:t>
            </a:r>
          </a:p>
          <a:p>
            <a:pPr algn="ctr"/>
            <a:endParaRPr lang="kk-KZ" sz="1400" b="1" cap="all" dirty="0" smtClean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2022 -2023  </a:t>
            </a:r>
            <a:r>
              <a:rPr lang="kk-KZ" sz="1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оқу  жылына   мектепке  қабылдау  туралы  төмендегі  </a:t>
            </a:r>
          </a:p>
          <a:p>
            <a:pPr algn="ctr"/>
            <a:r>
              <a:rPr lang="kk-KZ" sz="1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ақпараттарды  ұсынады </a:t>
            </a:r>
          </a:p>
          <a:p>
            <a:pPr algn="ctr"/>
            <a:endParaRPr lang="kk-KZ" sz="14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cap="all" dirty="0" smtClean="0">
                <a:ln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Мектепке  қабылдау  ата- ананың  өтініші  </a:t>
            </a:r>
            <a:r>
              <a:rPr lang="kk-KZ" sz="1400" b="1" cap="all" dirty="0" smtClean="0">
                <a:ln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бойынша  </a:t>
            </a:r>
            <a:r>
              <a:rPr lang="kk-KZ" sz="14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1 – </a:t>
            </a:r>
            <a:r>
              <a:rPr lang="kk-KZ" sz="1400" b="1" cap="all" dirty="0" smtClean="0">
                <a:ln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сыныпқа  </a:t>
            </a:r>
            <a:r>
              <a:rPr lang="kk-KZ" sz="1400" cap="all" dirty="0" smtClean="0">
                <a:ln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қабылдау  алты жасар  және  ағымдағы  жылы </a:t>
            </a:r>
            <a:r>
              <a:rPr lang="kk-KZ" sz="14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6 –ға</a:t>
            </a:r>
            <a:r>
              <a:rPr lang="kk-KZ" sz="1400" b="1" cap="all" dirty="0" smtClean="0">
                <a:ln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1400" cap="all" dirty="0" smtClean="0">
                <a:ln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толатын  балалар қабылданады. Бірінші  сынып  оқушыларының  құжаттарын  қабылдау  </a:t>
            </a:r>
          </a:p>
          <a:p>
            <a:pPr algn="ctr"/>
            <a:r>
              <a:rPr lang="kk-KZ" sz="1400" b="1" i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 сәуірде  басталып,  1 тамызға  дейін  жалғасады.</a:t>
            </a:r>
          </a:p>
          <a:p>
            <a:pPr algn="ctr"/>
            <a:r>
              <a:rPr lang="kk-KZ" sz="1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Құжаттарды</a:t>
            </a:r>
            <a:r>
              <a:rPr lang="en-US" sz="1400" dirty="0" smtClean="0"/>
              <a:t> </a:t>
            </a:r>
            <a:r>
              <a:rPr lang="en-US" sz="1400" b="1" i="1" dirty="0" smtClean="0">
                <a:solidFill>
                  <a:schemeClr val="accent5">
                    <a:lumMod val="75000"/>
                  </a:schemeClr>
                </a:solidFill>
              </a:rPr>
              <a:t>egov.kz</a:t>
            </a:r>
            <a:r>
              <a:rPr lang="kk-KZ" sz="1400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kk-KZ" sz="1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АРҚЫЛЫ   БЕРУГЕ  БОЛАДЫ.   </a:t>
            </a:r>
          </a:p>
          <a:p>
            <a:pPr algn="ctr"/>
            <a:endParaRPr lang="kk-KZ" sz="14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Қажетті  құжаттар  тізімі:</a:t>
            </a:r>
          </a:p>
          <a:p>
            <a:r>
              <a:rPr lang="kk-KZ" sz="1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14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Ата – аналардың   өтініші </a:t>
            </a:r>
            <a:r>
              <a:rPr lang="en-US" sz="14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14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немесе оларды  алмастыратын тұлғалар</a:t>
            </a:r>
            <a:r>
              <a:rPr lang="en-US" sz="14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kk-KZ" sz="1400" b="1" cap="all" dirty="0" smtClean="0">
              <a:ln/>
              <a:solidFill>
                <a:srgbClr val="0070C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- Балалардың туу  туралы  куәлігінің  көшірмесі</a:t>
            </a:r>
            <a:r>
              <a:rPr lang="ru-RU" sz="14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sz="14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Бала  </a:t>
            </a:r>
            <a:r>
              <a:rPr lang="ru-RU" sz="1400" b="1" cap="all" dirty="0" err="1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денсау</a:t>
            </a:r>
            <a:r>
              <a:rPr lang="kk-KZ" sz="14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лығы  паспорты “026/у-3</a:t>
            </a:r>
            <a:r>
              <a:rPr lang="ru-RU" sz="14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kk-KZ" sz="14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063/у нысаны  бойынша  денсаулық  жағдайы  туралы  құжат</a:t>
            </a:r>
            <a:r>
              <a:rPr lang="ru-RU" sz="14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ru-RU" sz="14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3х4 к</a:t>
            </a:r>
            <a:r>
              <a:rPr lang="kk-KZ" sz="1400" b="1" cap="all" dirty="0" smtClean="0">
                <a:ln/>
                <a:solidFill>
                  <a:srgbClr val="0070C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өлеміндегі  2 фото </a:t>
            </a:r>
          </a:p>
          <a:p>
            <a:pPr>
              <a:buFontTx/>
              <a:buChar char="-"/>
            </a:pPr>
            <a:endParaRPr lang="kk-KZ" sz="14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4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Ата – аналар назарына!</a:t>
            </a:r>
          </a:p>
          <a:p>
            <a:pPr algn="ctr"/>
            <a:r>
              <a:rPr lang="kk-KZ" sz="1400" b="1" cap="all" dirty="0" smtClean="0">
                <a:ln/>
                <a:solidFill>
                  <a:srgbClr val="00B0F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Электорынды үкімет  порталына   ЭЦҚ арқылы кіріп, өзіңіздің  жеке  кабинетініңіз  арқылы  электронды  өтініш  бере  аласыз.</a:t>
            </a:r>
          </a:p>
          <a:p>
            <a:endParaRPr lang="kk-KZ" sz="1400" b="1" cap="all" dirty="0" smtClean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s://st.depositphotos.com/1810148/3076/v/950/depositphotos_30760893-stock-illustration-background-with-autumn-leaves-an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-3786238"/>
            <a:ext cx="9858443" cy="985844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71472" y="-3714800"/>
            <a:ext cx="85725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Мектепке   қабылдау  бойынша  қызмет  көрсету  аймағы </a:t>
            </a:r>
            <a:endParaRPr lang="kk-KZ" sz="1600" b="1" cap="all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-3286172"/>
            <a:ext cx="39290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u="sng" cap="all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Атырау  селосы 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-2857543"/>
            <a:ext cx="27860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b="1" u="sng" cap="all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200" b="1" u="sng" cap="all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2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Балманов  көшесі 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57422" y="-2857544"/>
            <a:ext cx="728667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1,2,3,4,4а,5,6,7,8,8а,9,10,11,12,12а,13,14,15,16,17,18,19,20,21,22,23,24,25,26,27,28,29,30,31,32,33,34,35,36,37,38,39,40,41,42,43,44,45,46,47,48,49,50,51,52,53,54,55,56,57,58,59,61,63,69,71,73</a:t>
            </a:r>
            <a:r>
              <a:rPr lang="kk-KZ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-2143164"/>
            <a:ext cx="271461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Құрмашев  көшесі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85984" y="-2214602"/>
            <a:ext cx="735811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1,2,2а,3,4,,5,6,7,8,9,10,11,12,,13,14,15,16,17,18,18/а,18б,19,20,21,22,23,24,25,26,27,27а,28,29,30,31,32,33,34,35,36,37,38,39,40,41,41а,42,43,44,45,46,47,48,48а,49,50,51,52,53,54,55,56,57,58,59,61,62,63,64,65,66,67,68,69,70,71,72,73,74,75,76,77,78,79,80,81,82,83,84,85,86,87,88,89</a:t>
            </a:r>
            <a:r>
              <a:rPr lang="kk-KZ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,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" y="-1357346"/>
            <a:ext cx="26431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Ищанов  </a:t>
            </a:r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көшесі</a:t>
            </a:r>
            <a:endParaRPr lang="ru-RU" sz="1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357422" y="-1285908"/>
            <a:ext cx="72866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1,2,2а,3,4,,5,6,7,8,9,10,11,12,13,14,15,16,17,18,19,20,21,22,23,24,25,26,27,28,29,30,31,32,32б,33,34,35,36,37,38,39,40,41,42,43,</a:t>
            </a:r>
            <a:b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44,45,46,47,48,49,50,51,52,53,54,55,56,57,58,59,61,62,62а,63,64,65,66,67,68,69,70,71,72,73,73а,74,75,76,77,78,79,80,81,82,</a:t>
            </a:r>
            <a:b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83,83а,84,85,86,87,88,89,90,91,92,93,94,95,96,96а</a:t>
            </a:r>
            <a:endParaRPr lang="ru-RU" sz="1200" dirty="0"/>
          </a:p>
        </p:txBody>
      </p:sp>
      <p:sp>
        <p:nvSpPr>
          <p:cNvPr id="12" name="Прямоугольник 11"/>
          <p:cNvSpPr/>
          <p:nvPr/>
        </p:nvSpPr>
        <p:spPr>
          <a:xfrm flipH="1">
            <a:off x="-2" y="-142900"/>
            <a:ext cx="335755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Набережная   көшесі</a:t>
            </a:r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500298" y="-142900"/>
            <a:ext cx="70009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1,2,,3,4,,5,6,7,8,9,10,11,12,13,14,14а,15,16,17,18,18б,19,19а</a:t>
            </a:r>
            <a:endParaRPr lang="ru-RU" sz="1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57166"/>
            <a:ext cx="307180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Золотенок  көшесі</a:t>
            </a:r>
            <a:endParaRPr lang="ru-RU" sz="1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571737" y="357166"/>
            <a:ext cx="3756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1,2,2а,3,4,5,6,7,8,9,10,11,12,13,14,</a:t>
            </a:r>
            <a:endParaRPr lang="ru-RU" sz="12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857232"/>
            <a:ext cx="335755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Байсейтова  көшесі</a:t>
            </a:r>
            <a:endParaRPr lang="ru-RU" sz="1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643175" y="857232"/>
            <a:ext cx="373537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1,1а,1б,1г,2,3,3а,4,5,6,7,8,9,9а,10</a:t>
            </a:r>
            <a:endParaRPr lang="ru-RU" sz="12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1285861"/>
            <a:ext cx="6858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Алматы  көшесі</a:t>
            </a:r>
            <a:r>
              <a:rPr lang="kk-KZ" sz="1400" b="1" u="sng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1,2,3,4,5,6,6а,7,8,9,10,11 </a:t>
            </a:r>
            <a:endParaRPr lang="ru-RU" sz="12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1643051"/>
            <a:ext cx="957266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Абай   көшесі</a:t>
            </a:r>
            <a:r>
              <a:rPr lang="kk-KZ" sz="1400" b="1" u="sng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1/1,2а,2б,3а,3б,4,5,6а,6б,7,8,9,10,11,12,14 </a:t>
            </a:r>
            <a:r>
              <a:rPr lang="kk-KZ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Ферма  көшесі                  </a:t>
            </a: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1,2,3,4,5,6,7,8</a:t>
            </a:r>
            <a:r>
              <a:rPr lang="kk-KZ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kk-KZ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Көшалиев    көшесі</a:t>
            </a:r>
            <a:r>
              <a:rPr lang="kk-KZ" sz="1400" b="1" u="sng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1,1а,1б,1в,1г,2,3,3а,4,5,5а,6,7,8,9,10,11,12,13,14,15,16,17,18,19а,20,21,22,23,24,25,26,27,28</a:t>
            </a:r>
            <a:endParaRPr lang="ru-RU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st.depositphotos.com/1810148/3076/v/950/depositphotos_30760893-stock-illustration-background-with-autumn-leaves-a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908" y="-3000444"/>
            <a:ext cx="9286908" cy="985844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-2928982"/>
            <a:ext cx="528638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cap="all" dirty="0" smtClean="0">
                <a:ln/>
                <a:solidFill>
                  <a:srgbClr val="00206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Құрманғазы  селосы: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-2500354"/>
            <a:ext cx="57524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Ардагер  көшесі</a:t>
            </a:r>
            <a:endParaRPr lang="ru-RU" sz="1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928794" y="-2500354"/>
            <a:ext cx="70723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1,1/2,2,2б,3,3/1,4,4а,5/1,5/2,6,7/1,7/2,8,9/1,9/2,10,11,12,13,14,15,16,17,18,19,20,21,22,22б,23,24,25,26,27,</a:t>
            </a:r>
            <a:b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28,29,30,31,32,33,34,35,35а,36,37,38,39,40,40а,41,41а,42,43,43а,44,45,46,47,48,49,49а,50,51,52,52а,53</a:t>
            </a:r>
            <a:endParaRPr lang="ru-RU" sz="1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" y="-1785974"/>
            <a:ext cx="235742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Нысанбаев  көшесі</a:t>
            </a:r>
            <a:endParaRPr lang="ru-RU" sz="1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286000" y="-1785974"/>
            <a:ext cx="67151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1,1а,2/1,2/2,3/1,3/2,4,5,6,7,8,9,10,11,12,13,14,15,16,17,18,19,20,21,22/1,22/2,23,24,25,26,27,28,29,30,31,32/1,32/2,33/1,33/2,34/1,34/2, 35/1,35/2</a:t>
            </a:r>
            <a:endParaRPr lang="ru-RU" sz="1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-1214470"/>
            <a:ext cx="900115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4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Аяпов   көшесі</a:t>
            </a:r>
            <a:r>
              <a:rPr lang="kk-KZ" sz="1400" b="1" u="sng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2,2а,2б,3,4,5,6,7,8,9,10,11,12,13,14,15,16,17,18,19,20,21,22,23,24,25,26,27,28,29,30,31,32,33,34,35,36,37,38,39,40,41,42,43,44,45,46,47,48,49,50,51,52,53 ,54/1,55,56,57,58,59,60,61,62,63/1,63/2,64,65,66,67,68,69</a:t>
            </a:r>
          </a:p>
          <a:p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Рысқалиев    көшесі</a:t>
            </a: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1,1а,2,3,4,5,6,7,8,8/1,9,10,11,12,13,14,15,16,17,18,19,20,21,22,23,24,25,26,27,28,29,30,31,32,33,34,35,36,37,38,39,40,41,42,42а,</a:t>
            </a:r>
            <a:b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43,44,45,46,47,48,49,50,51,52,53 ,54,55,56,57,58,59,60,61,62,63,64,65,66,67/1,67/2,67/3,68/1,68/2,69/1,69/2,70,71,72,73,74,75,</a:t>
            </a:r>
          </a:p>
          <a:p>
            <a:r>
              <a:rPr lang="kk-KZ" sz="14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4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4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Балықшы   көшесі</a:t>
            </a: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1,2,3,4,5,6,7,8,9,10,11,12,13,14,15,15а,16,17,18, </a:t>
            </a:r>
          </a:p>
          <a:p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Б.Момышұлы   көшесі</a:t>
            </a:r>
            <a:r>
              <a:rPr lang="kk-KZ" sz="1200" b="1" u="sng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1,1б,2,2а,3/1,3/2,4,5,5а,5б,6,7,8,9,10,11,12,13,14,15,16,17,18,19,20,21,22,23 </a:t>
            </a:r>
          </a:p>
          <a:p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Қ.Алдоңғаров  көшесі</a:t>
            </a:r>
            <a:r>
              <a:rPr lang="kk-KZ" sz="1200" b="1" u="sng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1,2,2а,3,4,4а,4б,5,6,7,8,9,10,11,12,13,14,15а,16,17,18,19,20,21,22,23,24,25,26,27,28,29,30,31/1,31/2</a:t>
            </a:r>
          </a:p>
          <a:p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Құрманғазы   көшесі</a:t>
            </a:r>
            <a:r>
              <a:rPr lang="kk-KZ" sz="1400" b="1" u="sng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1,2,3/1,3/2,4,5/1,5/2,6,7,8,9</a:t>
            </a:r>
          </a:p>
          <a:p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Ферма   көшесі</a:t>
            </a:r>
            <a:r>
              <a:rPr lang="kk-KZ" sz="1400" b="1" u="sng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1/1,1/2,2,4,</a:t>
            </a:r>
            <a:r>
              <a:rPr lang="kk-KZ" sz="20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t.depositphotos.com/1810148/3076/v/950/depositphotos_30760893-stock-illustration-background-with-autumn-leaves-an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8660" y="-4572056"/>
            <a:ext cx="9753600" cy="1143005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-142908" y="-3214734"/>
            <a:ext cx="907262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400" b="1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І.Хамитов көшесі </a:t>
            </a:r>
            <a:r>
              <a:rPr lang="kk-KZ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2,2/2,3/3,4,4а,56,6а,7,8,9,10,10а,11,12,13,14,14а,15,16,17,18,18а19,20,21,21а,22,22а,23,24,25,26,27,28</a:t>
            </a:r>
            <a:r>
              <a:rPr lang="ru-RU" sz="12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,28а,29,29а30,34,36,37,38,39,40,41,55,59</a:t>
            </a:r>
          </a:p>
          <a:p>
            <a:endParaRPr lang="ru-RU" sz="1200" b="1" cap="all" dirty="0" smtClean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Участок  </a:t>
            </a:r>
          </a:p>
          <a:p>
            <a:r>
              <a:rPr lang="kk-KZ" sz="14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2/5,3/1,3/3,3а,3/5,3/4, 3/7, 3/9, 3/11, 3/13а3/15, 3/17, 3/17а, 3/21, 3/23, 3/25, 3/29, пр4, пр5, пр3/1, пр3/2, пр6,</a:t>
            </a:r>
          </a:p>
          <a:p>
            <a:endParaRPr lang="kk-KZ" sz="1400" b="1" cap="all" dirty="0" smtClean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Атырау  ауылы        </a:t>
            </a:r>
            <a:r>
              <a:rPr lang="kk-KZ" sz="14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2/1 – 2/60, 3/1-3/60,  4 /1 -4/60, 5/1 -5/60, 6/1 -6/60, </a:t>
            </a:r>
          </a:p>
          <a:p>
            <a:endParaRPr lang="kk-KZ" b="1" cap="all" dirty="0" smtClean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Ж.Имангалиев      </a:t>
            </a:r>
            <a:r>
              <a:rPr lang="kk-KZ" sz="14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7/1 -7/60, </a:t>
            </a:r>
          </a:p>
          <a:p>
            <a:endParaRPr lang="kk-KZ" sz="1400" b="1" cap="all" dirty="0" smtClean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Н.Әбілғазиев      </a:t>
            </a:r>
            <a:r>
              <a:rPr lang="kk-KZ" sz="14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8/1 -8/60, </a:t>
            </a:r>
          </a:p>
          <a:p>
            <a:endParaRPr lang="kk-KZ" sz="1400" b="1" cap="all" dirty="0" smtClean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b="1" u="sng" cap="all" dirty="0" smtClean="0">
                <a:ln/>
                <a:solidFill>
                  <a:srgbClr val="FF0000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А.Салин     </a:t>
            </a:r>
            <a:r>
              <a:rPr lang="kk-KZ" sz="1400" b="1" cap="all" dirty="0" smtClean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10/1 -10/60,  11/1 – 11/60,  12/1 – 12/60 , 13/1 – 13/60, 14/1 – 14/60, 15/1 – 15/60, 16/1 – 16/60,</a:t>
            </a:r>
          </a:p>
          <a:p>
            <a:endParaRPr lang="kk-KZ" b="1" cap="all" dirty="0" smtClean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kk-KZ" b="1" cap="all" dirty="0" smtClean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197</Words>
  <Application>Microsoft Office PowerPoint</Application>
  <PresentationFormat>Экран (4:3)</PresentationFormat>
  <Paragraphs>60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24</cp:revision>
  <dcterms:created xsi:type="dcterms:W3CDTF">2022-04-01T04:14:28Z</dcterms:created>
  <dcterms:modified xsi:type="dcterms:W3CDTF">2022-04-01T13:11:06Z</dcterms:modified>
</cp:coreProperties>
</file>